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828F7-FB04-44F9-9D77-B2AD84700365}" type="datetimeFigureOut">
              <a:rPr lang="ar-IQ" smtClean="0"/>
              <a:pPr/>
              <a:t>03/04/1440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FEF1D-42F5-4B12-AFD8-3E9E6158CA10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583264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0"/>
            <a:ext cx="5112567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0"/>
            <a:ext cx="5112568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0"/>
            <a:ext cx="4968552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عرض على الشاشة (3:4)‏</PresentationFormat>
  <Paragraphs>0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>By DR.Ahmed Saker 2o1O  ;)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الاشارات التحكيمية في لعبة الكرة الطائرة</dc:title>
  <dc:creator>qaswer</dc:creator>
  <cp:lastModifiedBy>qaswer</cp:lastModifiedBy>
  <cp:revision>4</cp:revision>
  <dcterms:created xsi:type="dcterms:W3CDTF">2018-12-09T16:16:14Z</dcterms:created>
  <dcterms:modified xsi:type="dcterms:W3CDTF">2018-12-11T14:23:54Z</dcterms:modified>
</cp:coreProperties>
</file>